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4"/>
    <p:sldMasterId id="2147483719" r:id="rId5"/>
  </p:sldMasterIdLst>
  <p:notesMasterIdLst>
    <p:notesMasterId r:id="rId9"/>
  </p:notesMasterIdLst>
  <p:handoutMasterIdLst>
    <p:handoutMasterId r:id="rId10"/>
  </p:handoutMasterIdLst>
  <p:sldIdLst>
    <p:sldId id="256" r:id="rId6"/>
    <p:sldId id="257" r:id="rId7"/>
    <p:sldId id="258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6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9" d="100"/>
          <a:sy n="159" d="100"/>
        </p:scale>
        <p:origin x="240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9D317E2-89CF-BF42-AE9F-1E591F3FE6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34C057F-DD8E-3C49-A2E7-A6D6ECD66F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7569D-5793-854B-AD14-A4A92002595E}" type="datetimeFigureOut">
              <a:rPr lang="nl-NL" smtClean="0"/>
              <a:t>15-11-2022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864519D-1C87-FD4B-B00A-2DA94782ED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A08F263-2994-7B4C-82A2-4CDFFA4B0E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4E908-F265-BD4B-9820-E8CE97EAAC2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72313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FB1B7-C8F7-8843-BF43-280387B2B40F}" type="datetimeFigureOut">
              <a:rPr lang="nl-NL" smtClean="0"/>
              <a:t>15-11-2022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C5874-2264-DB45-A455-DDA96B8CCAE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639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2833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A6C8C274-345F-C24F-B914-9D57A4FC4BF7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1464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C85429B-7EB3-084A-A4F2-852F584DF39D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8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ISURE EVENT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6B00DB6-5B71-E84F-BC2E-BED7F0E7F3EC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455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ISTIC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FD12A8D7-D751-9541-9AE7-BF53D0FEBC02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36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448D5C6B-2343-F24D-8098-49B80807734D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31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1503BD7-7D4E-034E-A73D-34A96F7C2B9E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14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WN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E4CE7ED-B6C7-5F49-A328-1F510803E5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2625" y="0"/>
            <a:ext cx="11509375" cy="5457825"/>
          </a:xfrm>
          <a:solidFill>
            <a:schemeClr val="bg1">
              <a:alpha val="0"/>
            </a:schemeClr>
          </a:solidFill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9B625D9-B9EE-6E45-88E2-4D1C6CB4222C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1013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ECE7121-FBD5-B04C-9051-955FACEB8C14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="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8"/>
            <a:ext cx="11144920" cy="3735895"/>
          </a:xfrm>
          <a:prstGeom prst="rect">
            <a:avLst/>
          </a:prstGeom>
        </p:spPr>
        <p:txBody>
          <a:bodyPr wrap="square"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9" name="Titel 18">
            <a:extLst>
              <a:ext uri="{FF2B5EF4-FFF2-40B4-BE49-F238E27FC236}">
                <a16:creationId xmlns:a16="http://schemas.microsoft.com/office/drawing/2014/main" id="{6E37925F-CA59-EA4B-87ED-B4446264C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2737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D076CE5-49C4-1047-90C9-08077C54E025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1268AB72-F30A-4844-AFAE-20251F3B1D8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71381"/>
            <a:ext cx="11144922" cy="4154984"/>
          </a:xfrm>
          <a:prstGeom prst="rect">
            <a:avLst/>
          </a:prstGeom>
        </p:spPr>
        <p:txBody>
          <a:bodyPr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14" name="Titel 18">
            <a:extLst>
              <a:ext uri="{FF2B5EF4-FFF2-40B4-BE49-F238E27FC236}">
                <a16:creationId xmlns:a16="http://schemas.microsoft.com/office/drawing/2014/main" id="{688B96DB-3A09-5D41-96EB-01A013AF8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8379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7BE5A74-8120-B541-8B08-C0396A2FDC64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ECFF16CA-AD10-5343-89C2-717896D9EA8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6957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162539FB-202D-7448-9B76-4D3F85DFC8D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04964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5" name="Titel 18">
            <a:extLst>
              <a:ext uri="{FF2B5EF4-FFF2-40B4-BE49-F238E27FC236}">
                <a16:creationId xmlns:a16="http://schemas.microsoft.com/office/drawing/2014/main" id="{D3DFFFC9-390E-9640-9571-5C38971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7706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D1B948D2-A1A1-F04B-B617-A343C034765F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9EB354-C69C-5643-9D58-5562543DF02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0" name="Titel 18">
            <a:extLst>
              <a:ext uri="{FF2B5EF4-FFF2-40B4-BE49-F238E27FC236}">
                <a16:creationId xmlns:a16="http://schemas.microsoft.com/office/drawing/2014/main" id="{949D0D18-EF80-BF45-81DC-61E86990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AF9BE3C-D98B-1145-B3B9-29CC71E86FE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0343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0269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409560F-09D7-1541-AA3E-48454F3386CB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4172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 VERTIC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BB334B0-1517-8E49-8E98-1A6D5ACFD79A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2"/>
            <a:ext cx="11144919" cy="1221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</p:txBody>
      </p:sp>
      <p:sp>
        <p:nvSpPr>
          <p:cNvPr id="17" name="Tijdelijke aanduiding voor tekst 12">
            <a:extLst>
              <a:ext uri="{FF2B5EF4-FFF2-40B4-BE49-F238E27FC236}">
                <a16:creationId xmlns:a16="http://schemas.microsoft.com/office/drawing/2014/main" id="{22D87F01-9DD2-8D4D-9195-78BF27BC2C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7882" y="3485645"/>
            <a:ext cx="11144921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F81BD049-5E4B-9149-B907-EEBC60CA884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37882" y="3957143"/>
            <a:ext cx="11144921" cy="164044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31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5AB97BA9-CF0A-E84E-8749-19F48DD9B11A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18FF14D-DE4B-5145-AA10-4DA74DE2D5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062870"/>
          </a:xfrm>
          <a:prstGeom prst="rect">
            <a:avLst/>
          </a:prstGeom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8403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DB27365-2F06-6844-B8A5-69B9719875E4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C3B9D9-D47F-E64C-B5FB-5C72B67A68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7882" y="2462709"/>
            <a:ext cx="11145600" cy="774700"/>
          </a:xfrm>
          <a:prstGeom prst="rect">
            <a:avLst/>
          </a:prstGeom>
        </p:spPr>
        <p:txBody>
          <a:bodyPr/>
          <a:lstStyle>
            <a:lvl1pPr algn="ctr">
              <a:defRPr sz="4400" baseline="0">
                <a:solidFill>
                  <a:schemeClr val="bg1"/>
                </a:solidFill>
                <a:latin typeface="Open Sans SemiBold" panose="020B0606030504020204" pitchFamily="34" charset="0"/>
              </a:defRPr>
            </a:lvl1pPr>
          </a:lstStyle>
          <a:p>
            <a:r>
              <a:rPr lang="nl-NL" err="1"/>
              <a:t>Thank</a:t>
            </a:r>
            <a:r>
              <a:rPr lang="nl-NL"/>
              <a:t> </a:t>
            </a:r>
            <a:r>
              <a:rPr lang="nl-NL" err="1"/>
              <a:t>you</a:t>
            </a:r>
            <a:r>
              <a:rPr lang="nl-NL"/>
              <a:t>!</a:t>
            </a: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11D22F6-CF91-A141-9E4D-70FE81B1761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16082" y="3429000"/>
            <a:ext cx="5389200" cy="219551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Clr>
                <a:srgbClr val="EE731A"/>
              </a:buClr>
              <a:buFontTx/>
              <a:buNone/>
              <a:defRPr sz="2100" baseline="0">
                <a:solidFill>
                  <a:schemeClr val="bg1"/>
                </a:solidFill>
              </a:defRPr>
            </a:lvl1pPr>
          </a:lstStyle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98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2B7B323-1BBF-154D-9615-F7F8C12858F4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4550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5113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1086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AABC345-69CA-A944-8CD9-FFF238BA6EFB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5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80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CIENCE A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07072F27-C774-C541-A0DB-86DF7F09557D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9338287-3AF1-3343-8F1E-141790FD5731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74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5568E9F-E84D-C14D-8FA6-15284E6958F8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7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9" Type="http://schemas.openxmlformats.org/officeDocument/2006/relationships/image" Target="../media/image25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9D204BC3-D550-6C4A-888D-7B95F79F4232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11" name="Tijdelijke aanduiding voor titel 10">
            <a:extLst>
              <a:ext uri="{FF2B5EF4-FFF2-40B4-BE49-F238E27FC236}">
                <a16:creationId xmlns:a16="http://schemas.microsoft.com/office/drawing/2014/main" id="{D09ABA41-6BF9-2A46-9E75-DA4409960371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1727200" y="3564467"/>
            <a:ext cx="9372600" cy="15240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468000" tIns="288000" rIns="468000" bIns="45720" rtlCol="0" anchor="t" anchorCtr="0">
            <a:noAutofit/>
          </a:bodyPr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CCBB489B-C61E-7645-8AA7-236EC08917CB}"/>
              </a:ext>
            </a:extLst>
          </p:cNvPr>
          <p:cNvSpPr>
            <a:spLocks noGrp="1" noChangeAspect="1"/>
          </p:cNvSpPr>
          <p:nvPr>
            <p:ph type="body" idx="1"/>
          </p:nvPr>
        </p:nvSpPr>
        <p:spPr>
          <a:xfrm>
            <a:off x="1727200" y="5088467"/>
            <a:ext cx="9372600" cy="982133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108000" rIns="468000" bIns="360000" rtlCol="0"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92194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15" r:id="rId6"/>
    <p:sldLayoutId id="2147483731" r:id="rId7"/>
    <p:sldLayoutId id="2147483733" r:id="rId8"/>
    <p:sldLayoutId id="2147483735" r:id="rId9"/>
    <p:sldLayoutId id="2147483737" r:id="rId10"/>
    <p:sldLayoutId id="2147483741" r:id="rId11"/>
    <p:sldLayoutId id="2147483739" r:id="rId12"/>
    <p:sldLayoutId id="2147483743" r:id="rId13"/>
    <p:sldLayoutId id="2147483745" r:id="rId14"/>
    <p:sldLayoutId id="2147483718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ECC8C2D5-4E6A-5441-84B3-10BD96EE8891}" type="datetime2">
              <a:rPr lang="nl-NL" smtClean="0"/>
              <a:t>dinsdag 15 november 2022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&lt;Optional&gt;</a:t>
            </a:r>
          </a:p>
        </p:txBody>
      </p:sp>
    </p:spTree>
    <p:extLst>
      <p:ext uri="{BB962C8B-B14F-4D97-AF65-F5344CB8AC3E}">
        <p14:creationId xmlns:p14="http://schemas.microsoft.com/office/powerpoint/2010/main" val="35465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1" r:id="rId2"/>
    <p:sldLayoutId id="2147483723" r:id="rId3"/>
    <p:sldLayoutId id="2147483722" r:id="rId4"/>
    <p:sldLayoutId id="2147483720" r:id="rId5"/>
    <p:sldLayoutId id="2147483729" r:id="rId6"/>
    <p:sldLayoutId id="214748372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420" userDrawn="1">
          <p15:clr>
            <a:srgbClr val="F26B43"/>
          </p15:clr>
        </p15:guide>
        <p15:guide id="3" pos="4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0C64607B-E8EE-204A-9080-04231F8F55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468000" tIns="108000" rIns="468000" bIns="360000" rtlCol="0" anchor="t">
            <a:noAutofit/>
          </a:bodyPr>
          <a:lstStyle/>
          <a:p>
            <a:r>
              <a:rPr lang="en-NL" dirty="0">
                <a:latin typeface="Open Sans"/>
                <a:ea typeface="Open Sans"/>
                <a:cs typeface="Open Sans"/>
              </a:rPr>
              <a:t>How do we learn from our perceptions? </a:t>
            </a:r>
            <a:endParaRPr lang="en-GB" dirty="0">
              <a:latin typeface="Open Sans"/>
              <a:ea typeface="Open Sans"/>
              <a:cs typeface="Open Sans"/>
            </a:endParaRPr>
          </a:p>
          <a:p>
            <a:r>
              <a:rPr lang="en-GB" dirty="0">
                <a:latin typeface="Open Sans"/>
                <a:ea typeface="Open Sans"/>
                <a:cs typeface="Open Sans"/>
              </a:rPr>
              <a:t>Responsible Lecturer: Bram </a:t>
            </a:r>
            <a:r>
              <a:rPr lang="en-GB" dirty="0" err="1">
                <a:latin typeface="Open Sans"/>
                <a:ea typeface="Open Sans"/>
                <a:cs typeface="Open Sans"/>
              </a:rPr>
              <a:t>Heijligers</a:t>
            </a:r>
            <a:endParaRPr lang="nl-NL" dirty="0"/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B8C37745-5CAB-B949-8072-79528679C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Cognition Fundamentals:</a:t>
            </a:r>
            <a:br>
              <a:rPr lang="en-NL" dirty="0"/>
            </a:br>
            <a:r>
              <a:rPr lang="en-US" dirty="0" err="1"/>
              <a:t>Learnin</a:t>
            </a:r>
            <a:r>
              <a:rPr lang="en-NL" dirty="0"/>
              <a:t>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9191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6769E7-0A15-8DB8-6590-C69D84D0F1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NL" dirty="0"/>
              <a:t>What is cognition?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45A34F-8C43-A105-8FCA-8F825CC35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Kick-off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0C05-2A84-5DA3-FF14-E15308CDC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51803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6769E7-0A15-8DB8-6590-C69D84D0F1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NL" dirty="0"/>
              <a:t>What is it? How does it related to attention, memory and robotics?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45A34F-8C43-A105-8FCA-8F825CC35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Perception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0C05-2A84-5DA3-FF14-E15308CDC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75962879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IDE">
  <a:themeElements>
    <a:clrScheme name="Aangepast 2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74072DD1-003A-498D-805F-6F12813DF1F1}"/>
    </a:ext>
  </a:extLst>
</a:theme>
</file>

<file path=ppt/theme/theme2.xml><?xml version="1.0" encoding="utf-8"?>
<a:theme xmlns:a="http://schemas.openxmlformats.org/drawingml/2006/main" name="TEXT SLIDE">
  <a:themeElements>
    <a:clrScheme name="BUas Thema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00B7ED"/>
      </a:accent1>
      <a:accent2>
        <a:srgbClr val="EC7C30"/>
      </a:accent2>
      <a:accent3>
        <a:srgbClr val="FDFFFE"/>
      </a:accent3>
      <a:accent4>
        <a:srgbClr val="FDFFFE"/>
      </a:accent4>
      <a:accent5>
        <a:srgbClr val="FDFFFE"/>
      </a:accent5>
      <a:accent6>
        <a:srgbClr val="FDFFFE"/>
      </a:accent6>
      <a:hlink>
        <a:srgbClr val="FDFFFE"/>
      </a:hlink>
      <a:folHlink>
        <a:srgbClr val="EC7C3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858C82BB-7DD2-4828-892B-C2A10CE3C946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DEF28CA2629948A9F801C782641252" ma:contentTypeVersion="16" ma:contentTypeDescription="Create a new document." ma:contentTypeScope="" ma:versionID="9c6005e7f719c391f8a081f21693d65f">
  <xsd:schema xmlns:xsd="http://www.w3.org/2001/XMLSchema" xmlns:xs="http://www.w3.org/2001/XMLSchema" xmlns:p="http://schemas.microsoft.com/office/2006/metadata/properties" xmlns:ns2="bd38d267-56bb-4e22-b975-199a06fd69fa" xmlns:ns3="d8c712e5-67fc-4595-93cb-a4164dd8eff3" targetNamespace="http://schemas.microsoft.com/office/2006/metadata/properties" ma:root="true" ma:fieldsID="ac16135cc8f915f339c57eb2d0574bad" ns2:_="" ns3:_="">
    <xsd:import namespace="bd38d267-56bb-4e22-b975-199a06fd69fa"/>
    <xsd:import namespace="d8c712e5-67fc-4595-93cb-a4164dd8ef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38d267-56bb-4e22-b975-199a06fd69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365a90ea-d0e7-4aae-8ef9-9f5dd1eb65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c712e5-67fc-4595-93cb-a4164dd8eff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e624992-a676-4554-99c9-a3d8ae70b3e3}" ma:internalName="TaxCatchAll" ma:showField="CatchAllData" ma:web="d8c712e5-67fc-4595-93cb-a4164dd8ef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d38d267-56bb-4e22-b975-199a06fd69fa">
      <Terms xmlns="http://schemas.microsoft.com/office/infopath/2007/PartnerControls"/>
    </lcf76f155ced4ddcb4097134ff3c332f>
    <TaxCatchAll xmlns="d8c712e5-67fc-4595-93cb-a4164dd8eff3" xsi:nil="true"/>
  </documentManagement>
</p:properties>
</file>

<file path=customXml/itemProps1.xml><?xml version="1.0" encoding="utf-8"?>
<ds:datastoreItem xmlns:ds="http://schemas.openxmlformats.org/officeDocument/2006/customXml" ds:itemID="{0E2BD38B-0D77-4FF8-AF53-48D514CED2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38d267-56bb-4e22-b975-199a06fd69fa"/>
    <ds:schemaRef ds:uri="d8c712e5-67fc-4595-93cb-a4164dd8eff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BDE96B7-2B32-41BB-94C3-26DDC5AA14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8080B34-2E67-4CAF-8EF6-72F240EC50BC}">
  <ds:schemaRefs>
    <ds:schemaRef ds:uri="http://www.w3.org/XML/1998/namespace"/>
    <ds:schemaRef ds:uri="http://purl.org/dc/elements/1.1/"/>
    <ds:schemaRef ds:uri="http://purl.org/dc/terms/"/>
    <ds:schemaRef ds:uri="bd38d267-56bb-4e22-b975-199a06fd69fa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d8c712e5-67fc-4595-93cb-a4164dd8eff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BUas Powerpoint</Template>
  <TotalTime>0</TotalTime>
  <Words>43</Words>
  <Application>Microsoft Office PowerPoint</Application>
  <PresentationFormat>Widescreen</PresentationFormat>
  <Paragraphs>10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Open Sans</vt:lpstr>
      <vt:lpstr>Open Sans Semibold</vt:lpstr>
      <vt:lpstr>Open Sans Semibold</vt:lpstr>
      <vt:lpstr>TITLE SIDE</vt:lpstr>
      <vt:lpstr>TEXT SLIDE</vt:lpstr>
      <vt:lpstr>Cognition Fundamentals: Learning</vt:lpstr>
      <vt:lpstr>Kick-off</vt:lpstr>
      <vt:lpstr>Perception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Heijligers, Bram</dc:creator>
  <cp:lastModifiedBy>Heijligers, Bram</cp:lastModifiedBy>
  <cp:revision>72</cp:revision>
  <dcterms:created xsi:type="dcterms:W3CDTF">2022-09-13T13:06:59Z</dcterms:created>
  <dcterms:modified xsi:type="dcterms:W3CDTF">2022-11-15T21:10:19Z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0x01010064DEF28CA2629948A9F801C782641252</vt:lpwstr>
  </property>
  <property fmtid="{D5CDD505-2E9C-101B-9397-08002B2CF9AE}" pid="3" name="MediaServiceImageTags">
    <vt:lpwstr/>
  </property>
</Properties>
</file>

<file path=docProps/thumbnail.jpeg>
</file>